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10058400"/>
  <p:notesSz cx="6858000" cy="9144000"/>
  <p:embeddedFontLst>
    <p:embeddedFont>
      <p:font typeface="Arial Black" panose="020B0A0402010202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620" y="72"/>
      </p:cViewPr>
      <p:guideLst>
        <p:guide orient="horz" pos="3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870630" y="685800"/>
            <a:ext cx="311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c13466bf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c13466bf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2e6be5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b2e6be5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b2e6be5b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b2e6be5b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b2e6be5b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b2e6be5b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13466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c13466b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b2e6be5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b2e6be5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e6be5b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b2e6be5b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b2e6be5b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b2e6be5b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b2e6be5b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b2e6be5b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b2e6be5b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b2e6be5b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b2e6be5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b2e6be5b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b2e6be5b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b2e6be5b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b2e6be5b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b2e6be5b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c13466bf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c13466bf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2e6be5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b2e6be5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b2e6be5b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db2e6be5b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b2e6be5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b2e6be5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you can co-create success criteria</a:t>
            </a: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c13466b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c13466b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b2e6be5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685800"/>
            <a:ext cx="3117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b2e6be5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3124623"/>
            <a:ext cx="7772400" cy="2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5699760"/>
            <a:ext cx="6400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252950" y="1551210"/>
            <a:ext cx="6638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366900" y="3665302"/>
            <a:ext cx="8582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824100" y="1684102"/>
            <a:ext cx="8582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6463453"/>
            <a:ext cx="77724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4263179"/>
            <a:ext cx="77724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4038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2346960"/>
            <a:ext cx="4038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2251499"/>
            <a:ext cx="40401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3189817"/>
            <a:ext cx="4040100" cy="5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2251499"/>
            <a:ext cx="40419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3189817"/>
            <a:ext cx="4041900" cy="5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400473"/>
            <a:ext cx="3008400" cy="1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400473"/>
            <a:ext cx="5111700" cy="8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2104813"/>
            <a:ext cx="3008400" cy="6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7040880"/>
            <a:ext cx="548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898737"/>
            <a:ext cx="5486400" cy="6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7872096"/>
            <a:ext cx="54864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9322647"/>
            <a:ext cx="289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9322647"/>
            <a:ext cx="213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11-627-m/11-627-m2019006-eng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hub.ca/gallery/homeless-lgbtq2-youth-toront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onto.ca/wp-content/uploads/2019/12/8638-HousingTO-Infographic_AOD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legalaid.on.ca/strategic/wp-content/uploads/sites/4/2016/06/infographic-RCS-carding-2016-05-E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ao.com/infographic-2017-osslt-results-pdf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originals/8b/a8/ea/8ba8ea6fcfba003d5d269af492777fcf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programs/accessible-canada/act-infographic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c-ccdp.gc.ca/en/resources/infographic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geographic.com/educational_products/activities/products_climate_change_infographics/Climate-Change_E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geographic.com/educational_products/activities/products_climate_change_infographics/Health-and-Urban-Living_E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geographic.com/educational_products/products_climate_change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11-627-m/11-627-m2020036-eng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content/dam/phac-aspc/documents/services/publications/healthy-living/canadian-children-getting-enough-sleep-infographic/sleep-infographic-eng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blog/types-of-infographic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hub.ca/blog/infographic-race-matters-child-welfare-syste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da.ca/en.html" TargetMode="External"/><Relationship Id="rId5" Type="http://schemas.openxmlformats.org/officeDocument/2006/relationships/hyperlink" Target="https://www.toronto.ca/" TargetMode="External"/><Relationship Id="rId4" Type="http://schemas.openxmlformats.org/officeDocument/2006/relationships/hyperlink" Target="https://www.legalaid.on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olinfographics.com/blog/2012/9/11/what-is-an-infographic-explained-with-lego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cas.org/wp-content/uploads/2015/09/Race-Matters-African-Canadians-Project-August-201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legalaid.on.ca/strategic/wp-content/uploads/sites/4/2016/06/infographic-RCS-overrepresentation-2016-05-E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3124623"/>
            <a:ext cx="7772400" cy="2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8000"/>
              <a:buFont typeface="Arial Black"/>
              <a:buNone/>
            </a:pPr>
            <a:r>
              <a:rPr lang="en-US" sz="80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Infographics</a:t>
            </a:r>
            <a:endParaRPr sz="8000">
              <a:solidFill>
                <a:srgbClr val="00B05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 rot="-5400000">
            <a:off x="3753600" y="4668000"/>
            <a:ext cx="96378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Canada’s Black Population growing in number and Diversity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125" y="28949"/>
            <a:ext cx="6041900" cy="99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https://www.homelesshub.ca/gallery/homeless-lgbtq2-youth-toronto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A4C2F4"/>
                </a:solidFill>
              </a:rPr>
              <a:t>Homeless LGBTQ2 Youth in Toronto</a:t>
            </a:r>
            <a:endParaRPr sz="3000"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000"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https://www.toronto.ca/wp-content/uploads/2019/12/8638-HousingTO-Infographic_AODA.pdf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4C2F4"/>
                </a:solidFill>
              </a:rPr>
              <a:t>HousingTO 2020-2030 Action Plan</a:t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http://beta.legalaid.on.ca/strategic/wp-content/uploads/sites/4/2016/06/infographic-RCS-carding-2016-05-EN.pdf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4C2F4"/>
                </a:solidFill>
              </a:rPr>
              <a:t>RACIALIZATION OF CARDING AND STREET CHECKS</a:t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 rot="-5400000">
            <a:off x="4698750" y="5476809"/>
            <a:ext cx="8229600" cy="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Osslt Results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50" y="149024"/>
            <a:ext cx="8016926" cy="97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 rot="-5400000">
            <a:off x="3987300" y="4563340"/>
            <a:ext cx="9493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Stand up for Trans Youth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73" name="Google Shape;173;p27" descr="Image result for infographics on LGBTQ issues in toro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71128"/>
            <a:ext cx="6359870" cy="983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 rot="-5400000">
            <a:off x="2850450" y="3646087"/>
            <a:ext cx="12070200" cy="5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Accessible Canada Act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23" y="42524"/>
            <a:ext cx="7585702" cy="98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 rot="-5400000">
            <a:off x="5654725" y="5884900"/>
            <a:ext cx="6258000" cy="72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Monitoring the CRPD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59" y="70470"/>
            <a:ext cx="7642947" cy="991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 rot="-5400000">
            <a:off x="4762500" y="5422360"/>
            <a:ext cx="7947900" cy="8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What is Climate Change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10" y="0"/>
            <a:ext cx="6581190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57200" y="8959280"/>
            <a:ext cx="8229600" cy="109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Climate Change and the Economy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30542"/>
            <a:ext cx="9143999" cy="589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>
                <a:solidFill>
                  <a:srgbClr val="FFC000"/>
                </a:solidFill>
              </a:rPr>
              <a:t>In today’s visual environment, people tend to be digital learners. An infographic makes complicated information and data easily understood and visually compelling! </a:t>
            </a:r>
            <a:endParaRPr>
              <a:solidFill>
                <a:srgbClr val="FFC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45375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Climate change</a:t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 rot="-5400000">
            <a:off x="4395100" y="4310443"/>
            <a:ext cx="8934000" cy="9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Youth Concerns  During Covid-19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776" y="0"/>
            <a:ext cx="6022549" cy="9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 rot="-5400000">
            <a:off x="3722100" y="4758810"/>
            <a:ext cx="9675900" cy="96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Are Children Getting Enough Sleep</a:t>
            </a:r>
            <a:endParaRPr>
              <a:solidFill>
                <a:srgbClr val="A4C2F4"/>
              </a:solidFill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949" y="0"/>
            <a:ext cx="6020250" cy="9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4C2F4"/>
                </a:solidFill>
              </a:rPr>
              <a:t>Types of infographics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https://www.easel.ly/blog/types-of-infographics/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457200" y="402815"/>
            <a:ext cx="8229600" cy="115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Resource List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Homeless Hub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Legal Aid Ontario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City of Toronto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Government of Canada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900" y="0"/>
            <a:ext cx="6233500" cy="99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 rot="-5400000">
            <a:off x="4408175" y="5334525"/>
            <a:ext cx="82845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What is and Infographic (interpreted with legos)</a:t>
            </a:r>
            <a:endParaRPr sz="2400">
              <a:solidFill>
                <a:srgbClr val="A4C2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None/>
            </a:pPr>
            <a:r>
              <a:rPr lang="en-US" sz="4800" b="1">
                <a:solidFill>
                  <a:srgbClr val="FFC000"/>
                </a:solidFill>
              </a:rPr>
              <a:t>For this assignment, you will create an </a:t>
            </a:r>
            <a:r>
              <a:rPr lang="en-US" sz="4800" b="1" i="1" u="sng">
                <a:solidFill>
                  <a:srgbClr val="FFC000"/>
                </a:solidFill>
              </a:rPr>
              <a:t>Infographic</a:t>
            </a:r>
            <a:r>
              <a:rPr lang="en-US" sz="4800" b="1">
                <a:solidFill>
                  <a:srgbClr val="FFC000"/>
                </a:solidFill>
              </a:rPr>
              <a:t> on a racial justice issue</a:t>
            </a:r>
            <a:endParaRPr sz="4800" b="1">
              <a:solidFill>
                <a:srgbClr val="FFC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FFC000"/>
                </a:solidFill>
              </a:rPr>
              <a:t> experienced by Black persons in Canada. </a:t>
            </a:r>
            <a:endParaRPr sz="4800" b="1">
              <a:solidFill>
                <a:srgbClr val="FFC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1393957"/>
            <a:ext cx="8229600" cy="7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</a:pPr>
            <a:r>
              <a:rPr lang="en-US" sz="4400">
                <a:solidFill>
                  <a:srgbClr val="FFC000"/>
                </a:solidFill>
              </a:rPr>
              <a:t>Your research will give you insight into both the barriers and resilience of Black persons to the issues of racial justice experiences in Canada.  </a:t>
            </a:r>
            <a:endParaRPr sz="4400">
              <a:solidFill>
                <a:srgbClr val="FFC00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FFC000"/>
                </a:solidFill>
              </a:rPr>
              <a:t>You will then share that information in the form of an infographic to make this information accessible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None/>
            </a:pPr>
            <a:r>
              <a:rPr lang="en-US" sz="3600">
                <a:solidFill>
                  <a:srgbClr val="FFC000"/>
                </a:solidFill>
              </a:rPr>
              <a:t>Let's look at the following infographics  to develop ideas and determine the DO’S and DONT’S  of creating infographics…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 rot="-5400000">
            <a:off x="2655425" y="3303350"/>
            <a:ext cx="12070200" cy="72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Race Matters in The Child Welfare System</a:t>
            </a:r>
            <a:endParaRPr sz="3000">
              <a:solidFill>
                <a:srgbClr val="A4C2F4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550" y="20826"/>
            <a:ext cx="6447191" cy="99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402802"/>
            <a:ext cx="8229600" cy="167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2346960"/>
            <a:ext cx="8229600" cy="663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Overrepresentation of</a:t>
            </a: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Racialized</a:t>
            </a: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Communities</a:t>
            </a:r>
            <a:r>
              <a:rPr lang="en-US" u="sng">
                <a:solidFill>
                  <a:srgbClr val="A4C2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in the Justice System</a:t>
            </a:r>
            <a:endParaRPr>
              <a:solidFill>
                <a:srgbClr val="A4C2F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Custom</PresentationFormat>
  <Paragraphs>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Black</vt:lpstr>
      <vt:lpstr>Arial</vt:lpstr>
      <vt:lpstr>Calibri</vt:lpstr>
      <vt:lpstr>Office Theme</vt:lpstr>
      <vt:lpstr>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Judd-Archer, Rosemary</dc:creator>
  <cp:lastModifiedBy>Judd-Archer, Rosemary</cp:lastModifiedBy>
  <cp:revision>2</cp:revision>
  <dcterms:modified xsi:type="dcterms:W3CDTF">2021-12-16T19:49:34Z</dcterms:modified>
</cp:coreProperties>
</file>